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05" r:id="rId13"/>
  </p:sldMasterIdLst>
  <p:sldIdLst>
    <p:sldId id="256" r:id="rId15"/>
    <p:sldId id="260" r:id="rId16"/>
    <p:sldId id="261" r:id="rId17"/>
    <p:sldId id="262" r:id="rId18"/>
    <p:sldId id="272" r:id="rId19"/>
    <p:sldId id="273" r:id="rId20"/>
    <p:sldId id="263" r:id="rId21"/>
    <p:sldId id="274" r:id="rId22"/>
    <p:sldId id="275" r:id="rId23"/>
    <p:sldId id="264" r:id="rId24"/>
    <p:sldId id="276" r:id="rId25"/>
    <p:sldId id="277" r:id="rId26"/>
    <p:sldId id="265" r:id="rId27"/>
    <p:sldId id="278" r:id="rId28"/>
    <p:sldId id="279" r:id="rId29"/>
    <p:sldId id="268" r:id="rId30"/>
    <p:sldId id="271" r:id="rId31"/>
    <p:sldId id="26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 userDrawn="0">
          <p15:clr>
            <a:srgbClr val="A4A3A4"/>
          </p15:clr>
        </p15:guide>
        <p15:guide id="2" pos="3837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5800B"/>
    <a:srgbClr val="E79D31"/>
    <a:srgbClr val="F3C6B3"/>
    <a:srgbClr val="D7D0C8"/>
    <a:srgbClr val="EB9E9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7912" autoAdjust="0"/>
    <p:restoredTop sz="94660" autoAdjust="0"/>
  </p:normalViewPr>
  <p:slideViewPr>
    <p:cSldViewPr snapToGrid="0" snapToObjects="1">
      <p:cViewPr varScale="1">
        <p:scale>
          <a:sx n="130" d="100"/>
          <a:sy n="130" d="100"/>
        </p:scale>
        <p:origin x="156" y="120"/>
      </p:cViewPr>
      <p:guideLst>
        <p:guide orient="horz" pos="2157"/>
        <p:guide pos="3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viewProps" Target="viewProps.xml"></Relationship><Relationship Id="rId34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161C-944D-42D8-A0F3-34001CC2F9CF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AB57-3A88-4758-BFFF-B40682A15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223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161C-944D-42D8-A0F3-34001CC2F9CF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AB57-3A88-4758-BFFF-B40682A15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392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161C-944D-42D8-A0F3-34001CC2F9CF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AB57-3A88-4758-BFFF-B40682A15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926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161C-944D-42D8-A0F3-34001CC2F9CF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AB57-3A88-4758-BFFF-B40682A15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11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161C-944D-42D8-A0F3-34001CC2F9CF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AB57-3A88-4758-BFFF-B40682A15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796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161C-944D-42D8-A0F3-34001CC2F9CF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AB57-3A88-4758-BFFF-B40682A15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295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161C-944D-42D8-A0F3-34001CC2F9CF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AB57-3A88-4758-BFFF-B40682A15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467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161C-944D-42D8-A0F3-34001CC2F9CF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AB57-3A88-4758-BFFF-B40682A15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748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161C-944D-42D8-A0F3-34001CC2F9CF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AB57-3A88-4758-BFFF-B40682A15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979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161C-944D-42D8-A0F3-34001CC2F9CF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AB57-3A88-4758-BFFF-B40682A15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16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A161C-944D-42D8-A0F3-34001CC2F9CF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9AB57-3A88-4758-BFFF-B40682A15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08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A161C-944D-42D8-A0F3-34001CC2F9CF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9AB57-3A88-4758-BFFF-B40682A155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42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24651308145.png"></Relationship><Relationship Id="rId3" Type="http://schemas.openxmlformats.org/officeDocument/2006/relationships/image" Target="../media/fImage17138191553281.png"></Relationship><Relationship Id="rId4" Type="http://schemas.openxmlformats.org/officeDocument/2006/relationships/image" Target="../media/fImage956611566827.png"></Relationship><Relationship Id="rId7" Type="http://schemas.openxmlformats.org/officeDocument/2006/relationships/image" Target="../media/fImage2770172298145.png"></Relationship><Relationship Id="rId8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4651933281.png"></Relationship><Relationship Id="rId3" Type="http://schemas.openxmlformats.org/officeDocument/2006/relationships/image" Target="../media/fImage976891579961.png"></Relationship><Relationship Id="rId4" Type="http://schemas.openxmlformats.org/officeDocument/2006/relationships/image" Target="../media/fImage17138191553281.png"></Relationship><Relationship Id="rId5" Type="http://schemas.openxmlformats.org/officeDocument/2006/relationships/image" Target="../media/fImage6088072306827.png"></Relationship><Relationship Id="rId6" Type="http://schemas.openxmlformats.org/officeDocument/2006/relationships/image" Target="../media/fImage2316302319961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465194491.png"></Relationship><Relationship Id="rId3" Type="http://schemas.openxmlformats.org/officeDocument/2006/relationships/image" Target="../media/fImage94045158491.png"></Relationship><Relationship Id="rId4" Type="http://schemas.openxmlformats.org/officeDocument/2006/relationships/image" Target="../media/fImage17138191553281.png"></Relationship><Relationship Id="rId5" Type="http://schemas.openxmlformats.org/officeDocument/2006/relationships/image" Target="../media/fImage2136702322995.png"></Relationship><Relationship Id="rId6" Type="http://schemas.openxmlformats.org/officeDocument/2006/relationships/image" Target="../media/fImage7075172331942.png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24651312995.png"></Relationship><Relationship Id="rId3" Type="http://schemas.openxmlformats.org/officeDocument/2006/relationships/image" Target="../media/fImage17138191651942.png"></Relationship><Relationship Id="rId4" Type="http://schemas.openxmlformats.org/officeDocument/2006/relationships/image" Target="../media/fImage1583201664827.png"></Relationship><Relationship Id="rId7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4651954827.png"></Relationship><Relationship Id="rId3" Type="http://schemas.openxmlformats.org/officeDocument/2006/relationships/image" Target="../media/fImage1897371675436.png"></Relationship><Relationship Id="rId4" Type="http://schemas.openxmlformats.org/officeDocument/2006/relationships/image" Target="../media/fImage17138191651942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4651965436.png"></Relationship><Relationship Id="rId3" Type="http://schemas.openxmlformats.org/officeDocument/2006/relationships/image" Target="../media/fImage502371682391.png"></Relationship><Relationship Id="rId4" Type="http://schemas.openxmlformats.org/officeDocument/2006/relationships/image" Target="../media/fImage17138191651942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4651732391.png"></Relationship><Relationship Id="rId3" Type="http://schemas.openxmlformats.org/officeDocument/2006/relationships/image" Target="../media/fImage1009241804604.png"></Relationship><Relationship Id="rId4" Type="http://schemas.openxmlformats.org/officeDocument/2006/relationships/image" Target="../media/fImage1037461813902.png"></Relationship><Relationship Id="rId5" Type="http://schemas.openxmlformats.org/officeDocument/2006/relationships/image" Target="../media/fImage83998182153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465176292.png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102801724604.png"></Relationship><Relationship Id="rId3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987612541.png"></Relationship><Relationship Id="rId3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24651288467.png"></Relationship><Relationship Id="rId3" Type="http://schemas.openxmlformats.org/officeDocument/2006/relationships/image" Target="../media/fImage39824541386334.png"></Relationship><Relationship Id="rId4" Type="http://schemas.openxmlformats.org/officeDocument/2006/relationships/image" Target="../media/fImage1009241396500.png"></Relationship><Relationship Id="rId7" Type="http://schemas.openxmlformats.org/officeDocument/2006/relationships/image" Target="../media/fImage27701720641.png"></Relationship><Relationship Id="rId8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4651778467.png"></Relationship><Relationship Id="rId3" Type="http://schemas.openxmlformats.org/officeDocument/2006/relationships/image" Target="../media/fImage1037461409169.png"></Relationship><Relationship Id="rId4" Type="http://schemas.openxmlformats.org/officeDocument/2006/relationships/image" Target="../media/fImage39824541386334.png"></Relationship><Relationship Id="rId5" Type="http://schemas.openxmlformats.org/officeDocument/2006/relationships/image" Target="../media/fImage6354402076334.png"></Relationship><Relationship Id="rId6" Type="http://schemas.openxmlformats.org/officeDocument/2006/relationships/image" Target="../media/fImage943032086500.png"></Relationship><Relationship Id="rId7" Type="http://schemas.openxmlformats.org/officeDocument/2006/relationships/image" Target="../media/fImage5007492099169.png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4651785724.png"></Relationship><Relationship Id="rId3" Type="http://schemas.openxmlformats.org/officeDocument/2006/relationships/image" Target="../media/fImage839981415724.png"></Relationship><Relationship Id="rId4" Type="http://schemas.openxmlformats.org/officeDocument/2006/relationships/image" Target="../media/fImage39824541386334.png"></Relationship><Relationship Id="rId5" Type="http://schemas.openxmlformats.org/officeDocument/2006/relationships/image" Target="../media/fImage1371842101478.png"></Relationship><Relationship Id="rId6" Type="http://schemas.openxmlformats.org/officeDocument/2006/relationships/image" Target="../media/fImage10987312119358.png"></Relationship><Relationship Id="rId7" Type="http://schemas.openxmlformats.org/officeDocument/2006/relationships/image" Target="../media/fImage2023732126962.png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24651291478.png"></Relationship><Relationship Id="rId3" Type="http://schemas.openxmlformats.org/officeDocument/2006/relationships/image" Target="../media/fImage1571991459358.png"></Relationship><Relationship Id="rId6" Type="http://schemas.openxmlformats.org/officeDocument/2006/relationships/image" Target="../media/fImage39824541485705.png"></Relationship><Relationship Id="rId7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4651914464.png"></Relationship><Relationship Id="rId3" Type="http://schemas.openxmlformats.org/officeDocument/2006/relationships/image" Target="../media/fImage1672191466962.png"></Relationship><Relationship Id="rId4" Type="http://schemas.openxmlformats.org/officeDocument/2006/relationships/image" Target="../media/fImage39824541485705.png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4651925705.png"></Relationship><Relationship Id="rId3" Type="http://schemas.openxmlformats.org/officeDocument/2006/relationships/image" Target="../media/fImage911081474464.png"></Relationship><Relationship Id="rId4" Type="http://schemas.openxmlformats.org/officeDocument/2006/relationships/image" Target="../media/fImage39824541485705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22300" y="1177290"/>
            <a:ext cx="4338955" cy="27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디자인</a:t>
            </a:r>
            <a:endParaRPr lang="ko-KR" altLang="en-US" sz="1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33070" y="1446530"/>
            <a:ext cx="10548620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/>
              <a:t>디자인구성요소제작</a:t>
            </a:r>
            <a:endParaRPr lang="ko-KR" altLang="en-US" sz="4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13115" y="4839970"/>
            <a:ext cx="2898140" cy="24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스마트기기</a:t>
            </a:r>
            <a:r>
              <a:rPr lang="en-US" altLang="ko-KR" sz="1000"/>
              <a:t>UIUX</a:t>
            </a:r>
            <a:r>
              <a:rPr lang="ko-KR" altLang="en-US" sz="1000"/>
              <a:t>앱</a:t>
            </a:r>
            <a:r>
              <a:rPr lang="en-US" altLang="ko-KR" sz="1000"/>
              <a:t>&amp;</a:t>
            </a:r>
            <a:r>
              <a:rPr lang="ko-KR" altLang="en-US" sz="1000"/>
              <a:t>웹디자인</a:t>
            </a:r>
            <a:r>
              <a:rPr lang="en-US" altLang="ko-KR" sz="1000"/>
              <a:t>B</a:t>
            </a:r>
            <a:endParaRPr lang="ko-KR" altLang="en-US" sz="10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2569845" y="2240280"/>
            <a:ext cx="441388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569845" y="2684780"/>
            <a:ext cx="4413885" cy="1016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9287510" y="3607435"/>
            <a:ext cx="0" cy="4381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874250" y="3607435"/>
            <a:ext cx="0" cy="4381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8477885" y="5167630"/>
            <a:ext cx="2719070" cy="261620"/>
            <a:chOff x="8477885" y="5167630"/>
            <a:chExt cx="2719070" cy="261620"/>
          </a:xfrm>
        </p:grpSpPr>
        <p:sp>
          <p:nvSpPr>
            <p:cNvPr id="19" name="TextBox 18"/>
            <p:cNvSpPr txBox="1"/>
            <p:nvPr/>
          </p:nvSpPr>
          <p:spPr>
            <a:xfrm>
              <a:off x="8477885" y="5167630"/>
              <a:ext cx="798830" cy="261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평가 일시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512935" y="5167630"/>
              <a:ext cx="1683385" cy="261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/>
                <a:t>2022</a:t>
              </a:r>
              <a:r>
                <a:rPr lang="ko-KR" altLang="en-US" sz="1100"/>
                <a:t>년    </a:t>
              </a:r>
              <a:r>
                <a:rPr lang="en-US" altLang="ko-KR" sz="1100"/>
                <a:t>2</a:t>
              </a:r>
              <a:r>
                <a:rPr lang="ko-KR" altLang="en-US" sz="1100"/>
                <a:t>월   </a:t>
              </a:r>
              <a:r>
                <a:rPr lang="en-US" altLang="ko-KR" sz="1100"/>
                <a:t>3</a:t>
              </a:r>
              <a:r>
                <a:rPr lang="ko-KR" altLang="en-US" sz="1100"/>
                <a:t>일</a:t>
              </a:r>
              <a:r>
                <a:rPr lang="en-US" altLang="ko-KR" sz="1100"/>
                <a:t>(</a:t>
              </a:r>
              <a:r>
                <a:rPr lang="ko-KR" altLang="en-US" sz="1100"/>
                <a:t>목</a:t>
              </a:r>
              <a:r>
                <a:rPr lang="en-US" altLang="ko-KR" sz="1100"/>
                <a:t>)</a:t>
              </a:r>
              <a:endParaRPr lang="ko-KR" altLang="en-US" sz="1100" dirty="0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8477885" y="5481320"/>
            <a:ext cx="1887220" cy="261620"/>
            <a:chOff x="8477885" y="5481320"/>
            <a:chExt cx="1887220" cy="261620"/>
          </a:xfrm>
        </p:grpSpPr>
        <p:sp>
          <p:nvSpPr>
            <p:cNvPr id="29" name="TextBox 28"/>
            <p:cNvSpPr txBox="1"/>
            <p:nvPr/>
          </p:nvSpPr>
          <p:spPr>
            <a:xfrm>
              <a:off x="8477885" y="5481320"/>
              <a:ext cx="798830" cy="261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평가 방법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474835" y="5481320"/>
              <a:ext cx="890270" cy="261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포트폴리오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8477885" y="5819775"/>
            <a:ext cx="3013075" cy="262255"/>
            <a:chOff x="8477885" y="5819775"/>
            <a:chExt cx="3013075" cy="262255"/>
          </a:xfrm>
        </p:grpSpPr>
        <p:sp>
          <p:nvSpPr>
            <p:cNvPr id="31" name="TextBox 30"/>
            <p:cNvSpPr txBox="1">
              <a:spLocks/>
            </p:cNvSpPr>
            <p:nvPr/>
          </p:nvSpPr>
          <p:spPr>
            <a:xfrm rot="0">
              <a:off x="8477885" y="5819775"/>
              <a:ext cx="807720" cy="26289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100"/>
                <a:t>훈  련  생</a:t>
              </a:r>
              <a:endParaRPr lang="ko-KR" altLang="en-US" sz="1100"/>
            </a:p>
          </p:txBody>
        </p:sp>
        <p:sp>
          <p:nvSpPr>
            <p:cNvPr id="32" name="TextBox 31"/>
            <p:cNvSpPr txBox="1">
              <a:spLocks/>
            </p:cNvSpPr>
            <p:nvPr/>
          </p:nvSpPr>
          <p:spPr>
            <a:xfrm rot="0">
              <a:off x="9504045" y="5819775"/>
              <a:ext cx="1987550" cy="26098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1100"/>
                <a:t>    </a:t>
              </a:r>
              <a:r>
                <a:rPr lang="ko-KR" altLang="ko-KR" sz="1100"/>
                <a:t>방실이</a:t>
              </a:r>
              <a:r>
                <a:rPr lang="en-US" altLang="ko-KR" sz="1100"/>
                <a:t>            (</a:t>
              </a:r>
              <a:r>
                <a:rPr lang="ko-KR" altLang="en-US" sz="1100"/>
                <a:t>인</a:t>
              </a:r>
              <a:r>
                <a:rPr lang="en-US" altLang="ko-KR" sz="1100"/>
                <a:t>)</a:t>
              </a:r>
              <a:endParaRPr lang="ko-KR" altLang="en-US" sz="1100"/>
            </a:p>
          </p:txBody>
        </p:sp>
      </p:grpSp>
      <p:cxnSp>
        <p:nvCxnSpPr>
          <p:cNvPr id="35" name="직선 연결선 34"/>
          <p:cNvCxnSpPr/>
          <p:nvPr/>
        </p:nvCxnSpPr>
        <p:spPr>
          <a:xfrm>
            <a:off x="8454390" y="5134610"/>
            <a:ext cx="26682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454390" y="5450205"/>
            <a:ext cx="26682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8454390" y="5765800"/>
            <a:ext cx="26682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8454390" y="6081395"/>
            <a:ext cx="26682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622300" y="1446530"/>
            <a:ext cx="243459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58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202160" cy="6868160"/>
          </a:xfrm>
          <a:prstGeom prst="rect"/>
          <a:noFill/>
        </p:spPr>
      </p:pic>
      <p:sp>
        <p:nvSpPr>
          <p:cNvPr id="3" name="텍스트 상자 30"/>
          <p:cNvSpPr txBox="1">
            <a:spLocks/>
          </p:cNvSpPr>
          <p:nvPr/>
        </p:nvSpPr>
        <p:spPr>
          <a:xfrm rot="0">
            <a:off x="1266825" y="1133475"/>
            <a:ext cx="1581785" cy="3397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600">
                <a:latin typeface="맑은 고딕" charset="0"/>
                <a:ea typeface="맑은 고딕" charset="0"/>
              </a:rPr>
              <a:t>about</a:t>
            </a:r>
            <a:r>
              <a:rPr sz="1600">
                <a:latin typeface="맑은 고딕" charset="0"/>
                <a:ea typeface="맑은 고딕" charset="0"/>
              </a:rPr>
              <a:t> design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pic>
        <p:nvPicPr>
          <p:cNvPr id="4" name="그림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6825" y="1647825"/>
            <a:ext cx="1434465" cy="4296410"/>
          </a:xfrm>
          <a:prstGeom prst="rect"/>
          <a:noFill/>
        </p:spPr>
      </p:pic>
      <p:pic>
        <p:nvPicPr>
          <p:cNvPr id="5" name="그림 32" descr="C:/Users/Silyi/AppData/Roaming/PolarisOffice/ETemp/46860_18861088/fImage95661156682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32150" y="1647825"/>
            <a:ext cx="4518660" cy="4394835"/>
          </a:xfrm>
          <a:prstGeom prst="rect"/>
          <a:noFill/>
        </p:spPr>
      </p:pic>
      <p:sp>
        <p:nvSpPr>
          <p:cNvPr id="8" name="텍스트 상자 35"/>
          <p:cNvSpPr txBox="1">
            <a:spLocks/>
          </p:cNvSpPr>
          <p:nvPr/>
        </p:nvSpPr>
        <p:spPr>
          <a:xfrm rot="0">
            <a:off x="3289935" y="1132205"/>
            <a:ext cx="1492885" cy="34036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latin typeface="맑은 고딕" charset="0"/>
                <a:ea typeface="맑은 고딕" charset="0"/>
              </a:rPr>
              <a:t>html coding_1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pic>
        <p:nvPicPr>
          <p:cNvPr id="9" name="그림 54" descr="C:/Users/Silyi/AppData/Roaming/PolarisOffice/ETemp/46860_18861088/fImage2770172298145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25615" y="2808605"/>
            <a:ext cx="4801235" cy="2543810"/>
          </a:xfrm>
          <a:prstGeom prst="rect"/>
          <a:noFill/>
        </p:spPr>
      </p:pic>
      <p:sp>
        <p:nvSpPr>
          <p:cNvPr id="10" name="텍스트 상자 94"/>
          <p:cNvSpPr txBox="1">
            <a:spLocks/>
          </p:cNvSpPr>
          <p:nvPr/>
        </p:nvSpPr>
        <p:spPr>
          <a:xfrm rot="0">
            <a:off x="7943850" y="2286000"/>
            <a:ext cx="86550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결과</a:t>
            </a:r>
            <a:r>
              <a:rPr lang="ko-KR" sz="1800">
                <a:latin typeface="맑은 고딕" charset="0"/>
                <a:ea typeface="맑은 고딕" charset="0"/>
              </a:rPr>
              <a:t>물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Silyi/AppData/Roaming/PolarisOffice/ETemp/46860_18861088/fImage2465193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5" y="9525"/>
            <a:ext cx="12183110" cy="6849110"/>
          </a:xfrm>
          <a:prstGeom prst="rect"/>
          <a:noFill/>
        </p:spPr>
      </p:pic>
      <p:pic>
        <p:nvPicPr>
          <p:cNvPr id="3" name="그림 46" descr="C:/Users/Silyi/AppData/Roaming/PolarisOffice/ETemp/46860_18861088/fImage97689157996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952750" y="1669415"/>
            <a:ext cx="5440680" cy="4481830"/>
          </a:xfrm>
          <a:prstGeom prst="rect"/>
          <a:noFill/>
        </p:spPr>
      </p:pic>
      <p:sp>
        <p:nvSpPr>
          <p:cNvPr id="4" name="텍스트 상자 47"/>
          <p:cNvSpPr txBox="1">
            <a:spLocks/>
          </p:cNvSpPr>
          <p:nvPr/>
        </p:nvSpPr>
        <p:spPr>
          <a:xfrm rot="0">
            <a:off x="2952750" y="1132205"/>
            <a:ext cx="1492885" cy="3397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latin typeface="맑은 고딕" charset="0"/>
                <a:ea typeface="맑은 고딕" charset="0"/>
              </a:rPr>
              <a:t>html coding_2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50"/>
          <p:cNvSpPr txBox="1">
            <a:spLocks/>
          </p:cNvSpPr>
          <p:nvPr/>
        </p:nvSpPr>
        <p:spPr>
          <a:xfrm rot="0">
            <a:off x="1266825" y="1133475"/>
            <a:ext cx="1582420" cy="34036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latin typeface="맑은 고딕" charset="0"/>
                <a:ea typeface="맑은 고딕" charset="0"/>
              </a:rPr>
              <a:t>about</a:t>
            </a:r>
            <a:r>
              <a:rPr sz="1600">
                <a:latin typeface="맑은 고딕" charset="0"/>
                <a:ea typeface="맑은 고딕" charset="0"/>
              </a:rPr>
              <a:t> design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pic>
        <p:nvPicPr>
          <p:cNvPr id="6" name="그림 51" descr="C:/Users/Silyi/AppData/Roaming/PolarisOffice/ETemp/46860_18861088/fImage1713819155328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66825" y="1647825"/>
            <a:ext cx="1435100" cy="4297045"/>
          </a:xfrm>
          <a:prstGeom prst="rect"/>
          <a:noFill/>
        </p:spPr>
      </p:pic>
      <p:pic>
        <p:nvPicPr>
          <p:cNvPr id="7" name="그림 55" descr="C:/Users/Silyi/AppData/Roaming/PolarisOffice/ETemp/46860_18861088/fImage608807230682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66585" y="1219200"/>
            <a:ext cx="4877435" cy="2567305"/>
          </a:xfrm>
          <a:prstGeom prst="rect"/>
          <a:noFill/>
        </p:spPr>
      </p:pic>
      <p:pic>
        <p:nvPicPr>
          <p:cNvPr id="8" name="그림 56" descr="C:/Users/Silyi/AppData/Roaming/PolarisOffice/ETemp/46860_18861088/fImage231630231996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44995" y="4474210"/>
            <a:ext cx="4333240" cy="2310130"/>
          </a:xfrm>
          <a:prstGeom prst="rect"/>
          <a:noFill/>
        </p:spPr>
      </p:pic>
      <p:sp>
        <p:nvSpPr>
          <p:cNvPr id="9" name="텍스트 상자 95"/>
          <p:cNvSpPr txBox="1">
            <a:spLocks/>
          </p:cNvSpPr>
          <p:nvPr/>
        </p:nvSpPr>
        <p:spPr>
          <a:xfrm rot="0">
            <a:off x="7038975" y="571500"/>
            <a:ext cx="86550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결과</a:t>
            </a:r>
            <a:r>
              <a:rPr lang="ko-KR" sz="1800">
                <a:latin typeface="맑은 고딕" charset="0"/>
                <a:ea typeface="맑은 고딕" charset="0"/>
              </a:rPr>
              <a:t>물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Silyi/AppData/Roaming/PolarisOffice/ETemp/46860_18861088/fImage2465194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5" y="9525"/>
            <a:ext cx="12183110" cy="6849110"/>
          </a:xfrm>
          <a:prstGeom prst="rect"/>
          <a:noFill/>
        </p:spPr>
      </p:pic>
      <p:pic>
        <p:nvPicPr>
          <p:cNvPr id="3" name="그림 48" descr="C:/Users/Silyi/AppData/Roaming/PolarisOffice/ETemp/46860_18861088/fImage9404515849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030855" y="1576070"/>
            <a:ext cx="3882390" cy="4553585"/>
          </a:xfrm>
          <a:prstGeom prst="rect"/>
          <a:noFill/>
        </p:spPr>
      </p:pic>
      <p:sp>
        <p:nvSpPr>
          <p:cNvPr id="4" name="텍스트 상자 49"/>
          <p:cNvSpPr txBox="1">
            <a:spLocks/>
          </p:cNvSpPr>
          <p:nvPr/>
        </p:nvSpPr>
        <p:spPr>
          <a:xfrm rot="0">
            <a:off x="3313430" y="1126490"/>
            <a:ext cx="1492885" cy="3397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latin typeface="맑은 고딕" charset="0"/>
                <a:ea typeface="맑은 고딕" charset="0"/>
              </a:rPr>
              <a:t>html coding_3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52"/>
          <p:cNvSpPr txBox="1">
            <a:spLocks/>
          </p:cNvSpPr>
          <p:nvPr/>
        </p:nvSpPr>
        <p:spPr>
          <a:xfrm rot="0">
            <a:off x="1266825" y="1133475"/>
            <a:ext cx="1582420" cy="34036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latin typeface="맑은 고딕" charset="0"/>
                <a:ea typeface="맑은 고딕" charset="0"/>
              </a:rPr>
              <a:t>about</a:t>
            </a:r>
            <a:r>
              <a:rPr sz="1600">
                <a:latin typeface="맑은 고딕" charset="0"/>
                <a:ea typeface="맑은 고딕" charset="0"/>
              </a:rPr>
              <a:t> design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pic>
        <p:nvPicPr>
          <p:cNvPr id="6" name="그림 53" descr="C:/Users/Silyi/AppData/Roaming/PolarisOffice/ETemp/46860_18861088/fImage1713819155328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66825" y="1647825"/>
            <a:ext cx="1435100" cy="4297045"/>
          </a:xfrm>
          <a:prstGeom prst="rect"/>
          <a:noFill/>
        </p:spPr>
      </p:pic>
      <p:pic>
        <p:nvPicPr>
          <p:cNvPr id="7" name="그림 57" descr="C:/Users/Silyi/AppData/Roaming/PolarisOffice/ETemp/46860_18861088/fImage213670232299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93610" y="1197610"/>
            <a:ext cx="4714240" cy="2459990"/>
          </a:xfrm>
          <a:prstGeom prst="rect"/>
          <a:noFill/>
        </p:spPr>
      </p:pic>
      <p:pic>
        <p:nvPicPr>
          <p:cNvPr id="8" name="그림 58" descr="C:/Users/Silyi/AppData/Roaming/PolarisOffice/ETemp/46860_18861088/fImage707517233194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04405" y="3792220"/>
            <a:ext cx="4714240" cy="2514600"/>
          </a:xfrm>
          <a:prstGeom prst="rect"/>
          <a:noFill/>
        </p:spPr>
      </p:pic>
      <p:sp>
        <p:nvSpPr>
          <p:cNvPr id="9" name="텍스트 상자 96"/>
          <p:cNvSpPr txBox="1">
            <a:spLocks/>
          </p:cNvSpPr>
          <p:nvPr/>
        </p:nvSpPr>
        <p:spPr>
          <a:xfrm rot="0">
            <a:off x="7296150" y="628650"/>
            <a:ext cx="86550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결과</a:t>
            </a:r>
            <a:r>
              <a:rPr lang="ko-KR" sz="1800">
                <a:latin typeface="맑은 고딕" charset="0"/>
                <a:ea typeface="맑은 고딕" charset="0"/>
              </a:rPr>
              <a:t>물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0" y="0"/>
            <a:ext cx="12202160" cy="6868160"/>
          </a:xfrm>
          <a:prstGeom prst="rect"/>
          <a:noFill/>
        </p:spPr>
      </p:pic>
      <p:sp>
        <p:nvSpPr>
          <p:cNvPr id="3" name="텍스트 상자 40"/>
          <p:cNvSpPr txBox="1">
            <a:spLocks/>
          </p:cNvSpPr>
          <p:nvPr/>
        </p:nvSpPr>
        <p:spPr>
          <a:xfrm rot="0">
            <a:off x="1266825" y="1133475"/>
            <a:ext cx="1581785" cy="3397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600">
                <a:latin typeface="맑은 고딕" charset="0"/>
                <a:ea typeface="맑은 고딕" charset="0"/>
              </a:rPr>
              <a:t>about</a:t>
            </a:r>
            <a:r>
              <a:rPr sz="1600">
                <a:latin typeface="맑은 고딕" charset="0"/>
                <a:ea typeface="맑은 고딕" charset="0"/>
              </a:rPr>
              <a:t> design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pic>
        <p:nvPicPr>
          <p:cNvPr id="4" name="그림 4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66825" y="1647825"/>
            <a:ext cx="1434465" cy="4296410"/>
          </a:xfrm>
          <a:prstGeom prst="rect"/>
          <a:noFill/>
        </p:spPr>
      </p:pic>
      <p:pic>
        <p:nvPicPr>
          <p:cNvPr id="5" name="그림 42" descr="C:/Users/Silyi/AppData/Roaming/PolarisOffice/ETemp/46860_18861088/fImage158320166482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258820" y="1962150"/>
            <a:ext cx="7235190" cy="3938905"/>
          </a:xfrm>
          <a:prstGeom prst="rect"/>
          <a:noFill/>
        </p:spPr>
      </p:pic>
      <p:sp>
        <p:nvSpPr>
          <p:cNvPr id="8" name="텍스트 상자 45"/>
          <p:cNvSpPr txBox="1">
            <a:spLocks/>
          </p:cNvSpPr>
          <p:nvPr/>
        </p:nvSpPr>
        <p:spPr>
          <a:xfrm rot="0">
            <a:off x="4000500" y="1352550"/>
            <a:ext cx="1348105" cy="3397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600">
                <a:latin typeface="맑은 고딕" charset="0"/>
                <a:ea typeface="맑은 고딕" charset="0"/>
              </a:rPr>
              <a:t>css coding_1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Silyi/AppData/Roaming/PolarisOffice/ETemp/46860_18861088/fImage2465195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5" y="9525"/>
            <a:ext cx="12183110" cy="6849110"/>
          </a:xfrm>
          <a:prstGeom prst="rect"/>
          <a:noFill/>
        </p:spPr>
      </p:pic>
      <p:pic>
        <p:nvPicPr>
          <p:cNvPr id="3" name="그림 59" descr="C:/Users/Silyi/AppData/Roaming/PolarisOffice/ETemp/46860_18861088/fImage189737167543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934970" y="1638935"/>
            <a:ext cx="7047865" cy="3826510"/>
          </a:xfrm>
          <a:prstGeom prst="rect"/>
          <a:noFill/>
        </p:spPr>
      </p:pic>
      <p:sp>
        <p:nvSpPr>
          <p:cNvPr id="4" name="텍스트 상자 60"/>
          <p:cNvSpPr txBox="1">
            <a:spLocks/>
          </p:cNvSpPr>
          <p:nvPr/>
        </p:nvSpPr>
        <p:spPr>
          <a:xfrm rot="0">
            <a:off x="3111500" y="1128395"/>
            <a:ext cx="1348740" cy="3397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latin typeface="맑은 고딕" charset="0"/>
                <a:ea typeface="맑은 고딕" charset="0"/>
              </a:rPr>
              <a:t>css coding_2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63"/>
          <p:cNvSpPr txBox="1">
            <a:spLocks/>
          </p:cNvSpPr>
          <p:nvPr/>
        </p:nvSpPr>
        <p:spPr>
          <a:xfrm rot="0">
            <a:off x="1266825" y="1133475"/>
            <a:ext cx="1582420" cy="34036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latin typeface="맑은 고딕" charset="0"/>
                <a:ea typeface="맑은 고딕" charset="0"/>
              </a:rPr>
              <a:t>about</a:t>
            </a:r>
            <a:r>
              <a:rPr sz="1600">
                <a:latin typeface="맑은 고딕" charset="0"/>
                <a:ea typeface="맑은 고딕" charset="0"/>
              </a:rPr>
              <a:t> design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pic>
        <p:nvPicPr>
          <p:cNvPr id="6" name="그림 64" descr="C:/Users/Silyi/AppData/Roaming/PolarisOffice/ETemp/46860_18861088/fImage1713819165194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66825" y="1647825"/>
            <a:ext cx="1435100" cy="42970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Silyi/AppData/Roaming/PolarisOffice/ETemp/46860_18861088/fImage2465196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5" y="9525"/>
            <a:ext cx="12183110" cy="6849110"/>
          </a:xfrm>
          <a:prstGeom prst="rect"/>
          <a:noFill/>
        </p:spPr>
      </p:pic>
      <p:pic>
        <p:nvPicPr>
          <p:cNvPr id="3" name="그림 61" descr="C:/Users/Silyi/AppData/Roaming/PolarisOffice/ETemp/46860_18861088/fImage50237168239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996565" y="1644015"/>
            <a:ext cx="7628255" cy="3408045"/>
          </a:xfrm>
          <a:prstGeom prst="rect"/>
          <a:noFill/>
        </p:spPr>
      </p:pic>
      <p:sp>
        <p:nvSpPr>
          <p:cNvPr id="4" name="텍스트 상자 62"/>
          <p:cNvSpPr txBox="1">
            <a:spLocks/>
          </p:cNvSpPr>
          <p:nvPr/>
        </p:nvSpPr>
        <p:spPr>
          <a:xfrm rot="0">
            <a:off x="3157855" y="1134745"/>
            <a:ext cx="1348740" cy="3397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latin typeface="맑은 고딕" charset="0"/>
                <a:ea typeface="맑은 고딕" charset="0"/>
              </a:rPr>
              <a:t>css coding_3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5" name="텍스트 상자 65"/>
          <p:cNvSpPr txBox="1">
            <a:spLocks/>
          </p:cNvSpPr>
          <p:nvPr/>
        </p:nvSpPr>
        <p:spPr>
          <a:xfrm rot="0">
            <a:off x="1266825" y="1133475"/>
            <a:ext cx="1582420" cy="34036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latin typeface="맑은 고딕" charset="0"/>
                <a:ea typeface="맑은 고딕" charset="0"/>
              </a:rPr>
              <a:t>about</a:t>
            </a:r>
            <a:r>
              <a:rPr sz="1600">
                <a:latin typeface="맑은 고딕" charset="0"/>
                <a:ea typeface="맑은 고딕" charset="0"/>
              </a:rPr>
              <a:t> design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pic>
        <p:nvPicPr>
          <p:cNvPr id="6" name="그림 66" descr="C:/Users/Silyi/AppData/Roaming/PolarisOffice/ETemp/46860_18861088/fImage17138191651942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66825" y="1647825"/>
            <a:ext cx="1435100" cy="42970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Silyi/AppData/Roaming/PolarisOffice/ETemp/46860_18861088/fImage246517323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5" y="9525"/>
            <a:ext cx="12183110" cy="6849110"/>
          </a:xfrm>
          <a:prstGeom prst="rect"/>
          <a:noFill/>
        </p:spPr>
      </p:pic>
      <p:sp>
        <p:nvSpPr>
          <p:cNvPr id="3" name="텍스트 상자 2"/>
          <p:cNvSpPr txBox="1">
            <a:spLocks/>
          </p:cNvSpPr>
          <p:nvPr/>
        </p:nvSpPr>
        <p:spPr>
          <a:xfrm rot="0">
            <a:off x="1000125" y="342900"/>
            <a:ext cx="578231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altLang="en-US" sz="2400" b="1">
                <a:solidFill>
                  <a:srgbClr val="003300"/>
                </a:solidFill>
              </a:rPr>
              <a:t>박스모델링 구조와 시멘틱태그</a:t>
            </a:r>
            <a:r>
              <a:rPr lang="en-US" altLang="ko-KR" sz="2400" b="1">
                <a:solidFill>
                  <a:srgbClr val="003300"/>
                </a:solidFill>
              </a:rPr>
              <a:t>, </a:t>
            </a:r>
            <a:r>
              <a:rPr lang="ko-KR" altLang="en-US" sz="2400" b="1">
                <a:solidFill>
                  <a:srgbClr val="003300"/>
                </a:solidFill>
              </a:rPr>
              <a:t>선택자명</a:t>
            </a:r>
            <a:endParaRPr lang="ko-KR" altLang="en-US" sz="2400">
              <a:solidFill>
                <a:srgbClr val="0033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3" descr="C:/Users/Silyi/AppData/Roaming/PolarisOffice/ETemp/46860_18861088/fImage10092418046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0515" y="1596390"/>
            <a:ext cx="3681095" cy="3305810"/>
          </a:xfrm>
          <a:prstGeom prst="rect"/>
          <a:noFill/>
        </p:spPr>
      </p:pic>
      <p:pic>
        <p:nvPicPr>
          <p:cNvPr id="5" name="그림 4" descr="C:/Users/Silyi/AppData/Roaming/PolarisOffice/ETemp/46860_18861088/fImage103746181390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56710" y="1590675"/>
            <a:ext cx="3872865" cy="3305810"/>
          </a:xfrm>
          <a:prstGeom prst="rect"/>
          <a:noFill/>
        </p:spPr>
      </p:pic>
      <p:pic>
        <p:nvPicPr>
          <p:cNvPr id="6" name="그림 5" descr="C:/Users/Silyi/AppData/Roaming/PolarisOffice/ETemp/46860_18861088/fImage83998182153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48955" y="1743710"/>
            <a:ext cx="3746500" cy="2809875"/>
          </a:xfrm>
          <a:prstGeom prst="rect"/>
          <a:noFill/>
        </p:spPr>
      </p:pic>
      <p:sp>
        <p:nvSpPr>
          <p:cNvPr id="7" name="도형 6"/>
          <p:cNvSpPr>
            <a:spLocks/>
          </p:cNvSpPr>
          <p:nvPr/>
        </p:nvSpPr>
        <p:spPr>
          <a:xfrm rot="0">
            <a:off x="618490" y="3366135"/>
            <a:ext cx="2456815" cy="149796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10"/>
          <p:cNvSpPr>
            <a:spLocks/>
          </p:cNvSpPr>
          <p:nvPr/>
        </p:nvSpPr>
        <p:spPr>
          <a:xfrm rot="0">
            <a:off x="4410710" y="1600200"/>
            <a:ext cx="2707640" cy="125539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13"/>
          <p:cNvSpPr>
            <a:spLocks/>
          </p:cNvSpPr>
          <p:nvPr/>
        </p:nvSpPr>
        <p:spPr>
          <a:xfrm rot="0">
            <a:off x="869315" y="3850005"/>
            <a:ext cx="1905635" cy="50292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8"/>
          <p:cNvSpPr>
            <a:spLocks/>
          </p:cNvSpPr>
          <p:nvPr/>
        </p:nvSpPr>
        <p:spPr>
          <a:xfrm rot="0">
            <a:off x="4796155" y="1613535"/>
            <a:ext cx="2143125" cy="964565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20"/>
          <p:cNvSpPr>
            <a:spLocks/>
          </p:cNvSpPr>
          <p:nvPr/>
        </p:nvSpPr>
        <p:spPr>
          <a:xfrm rot="0">
            <a:off x="730885" y="3424555"/>
            <a:ext cx="2143125" cy="220345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1800">
                <a:latin typeface="맑은 고딕" charset="0"/>
                <a:ea typeface="맑은 고딕" charset="0"/>
              </a:rPr>
              <a:t>           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67"/>
          <p:cNvSpPr txBox="1">
            <a:spLocks/>
          </p:cNvSpPr>
          <p:nvPr/>
        </p:nvSpPr>
        <p:spPr>
          <a:xfrm rot="0">
            <a:off x="565785" y="1077595"/>
            <a:ext cx="1330325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Index page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68"/>
          <p:cNvSpPr>
            <a:spLocks/>
          </p:cNvSpPr>
          <p:nvPr/>
        </p:nvSpPr>
        <p:spPr>
          <a:xfrm rot="0">
            <a:off x="4636770" y="3528060"/>
            <a:ext cx="2736215" cy="47307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71"/>
          <p:cNvSpPr>
            <a:spLocks/>
          </p:cNvSpPr>
          <p:nvPr/>
        </p:nvSpPr>
        <p:spPr>
          <a:xfrm rot="0">
            <a:off x="4632960" y="4027170"/>
            <a:ext cx="2964815" cy="83502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74"/>
          <p:cNvSpPr>
            <a:spLocks/>
          </p:cNvSpPr>
          <p:nvPr/>
        </p:nvSpPr>
        <p:spPr>
          <a:xfrm rot="0">
            <a:off x="4872990" y="4110990"/>
            <a:ext cx="2701925" cy="454025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76"/>
          <p:cNvSpPr>
            <a:spLocks/>
          </p:cNvSpPr>
          <p:nvPr/>
        </p:nvSpPr>
        <p:spPr>
          <a:xfrm rot="0">
            <a:off x="8625840" y="2152650"/>
            <a:ext cx="3071495" cy="84264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79"/>
          <p:cNvSpPr>
            <a:spLocks/>
          </p:cNvSpPr>
          <p:nvPr/>
        </p:nvSpPr>
        <p:spPr>
          <a:xfrm rot="0">
            <a:off x="8766810" y="2221230"/>
            <a:ext cx="2054225" cy="343535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81"/>
          <p:cNvSpPr>
            <a:spLocks/>
          </p:cNvSpPr>
          <p:nvPr/>
        </p:nvSpPr>
        <p:spPr>
          <a:xfrm rot="0">
            <a:off x="8763000" y="2586990"/>
            <a:ext cx="2903855" cy="385445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도형 83"/>
          <p:cNvSpPr>
            <a:spLocks/>
          </p:cNvSpPr>
          <p:nvPr/>
        </p:nvSpPr>
        <p:spPr>
          <a:xfrm rot="0">
            <a:off x="8625840" y="3181350"/>
            <a:ext cx="1650365" cy="24828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도형 86"/>
          <p:cNvSpPr>
            <a:spLocks/>
          </p:cNvSpPr>
          <p:nvPr/>
        </p:nvSpPr>
        <p:spPr>
          <a:xfrm rot="0">
            <a:off x="8637270" y="3756660"/>
            <a:ext cx="2378075" cy="271145"/>
          </a:xfrm>
          <a:prstGeom prst="rect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Silyi/AppData/Roaming/PolarisOffice/ETemp/46860_18861088/fImage2465176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5" y="9525"/>
            <a:ext cx="12183110" cy="6849110"/>
          </a:xfrm>
          <a:prstGeom prst="rect"/>
          <a:noFill/>
        </p:spPr>
      </p:pic>
      <p:sp>
        <p:nvSpPr>
          <p:cNvPr id="3" name="텍스트 상자 89"/>
          <p:cNvSpPr txBox="1">
            <a:spLocks/>
          </p:cNvSpPr>
          <p:nvPr/>
        </p:nvSpPr>
        <p:spPr>
          <a:xfrm rot="0">
            <a:off x="1409700" y="1590675"/>
            <a:ext cx="3382010" cy="369570"/>
          </a:xfrm>
          <a:prstGeom prst="rect"/>
          <a:noFill/>
        </p:spPr>
        <p:txBody>
          <a:bodyPr wrap="square" lIns="0" tIns="0" rIns="0" bIns="0" vert="horz" anchor="t">
            <a:noAutofit/>
          </a:bodyPr>
          <a:lstStyle/>
          <a:p>
            <a:pPr marL="0" indent="0" algn="l" hangingPunct="1"/>
            <a:r>
              <a:rPr lang="ko-KR" altLang="en-US" sz="2400" b="1">
                <a:solidFill>
                  <a:srgbClr val="003300"/>
                </a:solidFill>
              </a:rPr>
              <a:t>편리성</a:t>
            </a:r>
            <a:r>
              <a:rPr lang="ko-KR" altLang="en-US" sz="2400" b="1">
                <a:solidFill>
                  <a:srgbClr val="003300"/>
                </a:solidFill>
              </a:rPr>
              <a:t>과 웹접근성</a:t>
            </a:r>
            <a:r>
              <a:rPr lang="ko-KR" altLang="en-US" sz="2400" b="1">
                <a:solidFill>
                  <a:srgbClr val="003300"/>
                </a:solidFill>
              </a:rPr>
              <a:t> </a:t>
            </a:r>
            <a:endParaRPr lang="ko-KR" altLang="en-US" sz="2400">
              <a:solidFill>
                <a:srgbClr val="0033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90"/>
          <p:cNvSpPr txBox="1">
            <a:spLocks/>
          </p:cNvSpPr>
          <p:nvPr/>
        </p:nvSpPr>
        <p:spPr>
          <a:xfrm rot="0">
            <a:off x="1409700" y="2495550"/>
            <a:ext cx="9630410" cy="28619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- 단순한 디자인으로 한눈에 알아보기 쉽게 디자인하였고,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&lt;a&gt;태그를 이용하여 페이지 간의 이동이 편리하게 코딩하였음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- 이미지를 추가하여 페이지의 내용을 한눈에 볼 수 있도록 함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- alt에 내용을 추가하여 사용자가 웹사이트를 이용하기에 불편함이 없도록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웹 접근성을 고려하여 추가 코딩 예정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5" y="9525"/>
            <a:ext cx="12183110" cy="6839585"/>
          </a:xfrm>
          <a:prstGeom prst="rect"/>
          <a:noFill/>
        </p:spPr>
      </p:pic>
      <p:sp>
        <p:nvSpPr>
          <p:cNvPr id="3" name="텍스트 상자 49"/>
          <p:cNvSpPr txBox="1">
            <a:spLocks/>
          </p:cNvSpPr>
          <p:nvPr/>
        </p:nvSpPr>
        <p:spPr>
          <a:xfrm rot="0">
            <a:off x="4772025" y="3076575"/>
            <a:ext cx="2648585" cy="70866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4000">
                <a:solidFill>
                  <a:srgbClr val="003300"/>
                </a:solidFill>
                <a:latin typeface="맑은 고딕" charset="0"/>
                <a:ea typeface="맑은 고딕" charset="0"/>
              </a:rPr>
              <a:t>Thank you</a:t>
            </a:r>
            <a:endParaRPr lang="ko-KR" altLang="en-US" sz="4000">
              <a:solidFill>
                <a:srgbClr val="0033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E8BA9C-EEE7-4ED1-8945-1D77695D62E1}"/>
              </a:ext>
            </a:extLst>
          </p:cNvPr>
          <p:cNvSpPr txBox="1"/>
          <p:nvPr/>
        </p:nvSpPr>
        <p:spPr>
          <a:xfrm>
            <a:off x="609600" y="1654175"/>
            <a:ext cx="1084897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>
              <a:buFontTx/>
              <a:buChar char="-"/>
            </a:pPr>
            <a:r>
              <a:rPr lang="ko-KR" altLang="en-US" sz="1100" b="1" dirty="0"/>
              <a:t>문항 </a:t>
            </a:r>
            <a:r>
              <a:rPr lang="en-US" altLang="ko-KR" sz="1100" b="1"/>
              <a:t>: </a:t>
            </a:r>
            <a:r>
              <a:rPr lang="ko-KR" altLang="en-US" sz="1100" b="1"/>
              <a:t>개인포트폴리오제작 프로세스에 대한 구성요소를 제작할 수 있는가</a:t>
            </a:r>
            <a:r>
              <a:rPr lang="en-US" altLang="ko-KR" sz="1100" b="1"/>
              <a:t>?</a:t>
            </a:r>
            <a:endParaRPr lang="ko-KR" altLang="en-US" sz="1100" b="1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7DDF50D-7C4A-46C5-AEBF-43337E712D22}"/>
              </a:ext>
            </a:extLst>
          </p:cNvPr>
          <p:cNvCxnSpPr/>
          <p:nvPr/>
        </p:nvCxnSpPr>
        <p:spPr>
          <a:xfrm>
            <a:off x="3660775" y="1833880"/>
            <a:ext cx="0" cy="17341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FF3E416-0F4A-4DD5-A05E-100105B688A1}"/>
              </a:ext>
            </a:extLst>
          </p:cNvPr>
          <p:cNvCxnSpPr/>
          <p:nvPr/>
        </p:nvCxnSpPr>
        <p:spPr>
          <a:xfrm>
            <a:off x="2569845" y="2240280"/>
            <a:ext cx="4413885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3EAA7DA-9189-45C8-9A0B-6B7074639239}"/>
              </a:ext>
            </a:extLst>
          </p:cNvPr>
          <p:cNvCxnSpPr/>
          <p:nvPr/>
        </p:nvCxnSpPr>
        <p:spPr>
          <a:xfrm>
            <a:off x="2569845" y="2684780"/>
            <a:ext cx="4413885" cy="1016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CC5B78B-8C3A-4631-AE6C-089BB279D8E1}"/>
              </a:ext>
            </a:extLst>
          </p:cNvPr>
          <p:cNvCxnSpPr/>
          <p:nvPr/>
        </p:nvCxnSpPr>
        <p:spPr>
          <a:xfrm>
            <a:off x="9287510" y="3607435"/>
            <a:ext cx="0" cy="4381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394E204-F7CC-4C41-A686-EDF919BA8417}"/>
              </a:ext>
            </a:extLst>
          </p:cNvPr>
          <p:cNvCxnSpPr/>
          <p:nvPr/>
        </p:nvCxnSpPr>
        <p:spPr>
          <a:xfrm>
            <a:off x="9874250" y="3607435"/>
            <a:ext cx="0" cy="4381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CFC708-C934-4006-9361-B4D8594CFC12}"/>
              </a:ext>
            </a:extLst>
          </p:cNvPr>
          <p:cNvSpPr/>
          <p:nvPr/>
        </p:nvSpPr>
        <p:spPr>
          <a:xfrm>
            <a:off x="508635" y="1266190"/>
            <a:ext cx="67945" cy="1384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3C58B9-9DCF-43E7-93FA-B2BB680F8E74}"/>
              </a:ext>
            </a:extLst>
          </p:cNvPr>
          <p:cNvSpPr/>
          <p:nvPr/>
        </p:nvSpPr>
        <p:spPr>
          <a:xfrm>
            <a:off x="332740" y="603250"/>
            <a:ext cx="11303635" cy="5816600"/>
          </a:xfrm>
          <a:prstGeom prst="rect">
            <a:avLst/>
          </a:prstGeom>
          <a:noFill/>
          <a:ln w="9525">
            <a:solidFill>
              <a:srgbClr val="D7D0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D26AC8-36B4-468E-975C-3236420D19EF}"/>
              </a:ext>
            </a:extLst>
          </p:cNvPr>
          <p:cNvSpPr/>
          <p:nvPr/>
        </p:nvSpPr>
        <p:spPr>
          <a:xfrm>
            <a:off x="410210" y="385445"/>
            <a:ext cx="1892935" cy="4356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/>
              <a:t>수행내용</a:t>
            </a:r>
            <a:r>
              <a:rPr lang="ko-KR" altLang="en-US" sz="1100" b="1" dirty="0"/>
              <a:t> 및 채점기준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B3F8A6-121E-49A5-8483-1512D1F2CD25}"/>
              </a:ext>
            </a:extLst>
          </p:cNvPr>
          <p:cNvSpPr/>
          <p:nvPr/>
        </p:nvSpPr>
        <p:spPr>
          <a:xfrm>
            <a:off x="605155" y="1217930"/>
            <a:ext cx="10977245" cy="307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b="1" dirty="0"/>
              <a:t>수행 및 평가항목  </a:t>
            </a:r>
            <a:r>
              <a:rPr lang="en-US" altLang="ko-KR" sz="1400" b="1"/>
              <a:t>:  </a:t>
            </a:r>
            <a:r>
              <a:rPr lang="ko-KR" altLang="en-US" sz="1400" b="1"/>
              <a:t>개인포트폴리오제작 프로세스에 대한 구성요소를 제작할 수 있다</a:t>
            </a:r>
            <a:r>
              <a:rPr lang="en-US" altLang="ko-KR" sz="1400" b="1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C3CC2-061E-49DC-80A2-B60409E53EA8}"/>
              </a:ext>
            </a:extLst>
          </p:cNvPr>
          <p:cNvSpPr txBox="1"/>
          <p:nvPr/>
        </p:nvSpPr>
        <p:spPr>
          <a:xfrm>
            <a:off x="605155" y="2807970"/>
            <a:ext cx="911987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b="1" dirty="0"/>
              <a:t>채점 기준 </a:t>
            </a:r>
            <a:r>
              <a:rPr lang="en-US" altLang="ko-KR" sz="1400" b="1" dirty="0"/>
              <a:t>: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AFDC529-4895-4037-A49D-3BD34528357E}"/>
              </a:ext>
            </a:extLst>
          </p:cNvPr>
          <p:cNvGrpSpPr/>
          <p:nvPr/>
        </p:nvGrpSpPr>
        <p:grpSpPr>
          <a:xfrm>
            <a:off x="576580" y="3094990"/>
            <a:ext cx="9681845" cy="517525"/>
            <a:chOff x="576580" y="3094990"/>
            <a:chExt cx="9681845" cy="5175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F9EEE5-7D37-4A5E-9FD9-518CFA0C5104}"/>
                </a:ext>
              </a:extLst>
            </p:cNvPr>
            <p:cNvSpPr txBox="1"/>
            <p:nvPr/>
          </p:nvSpPr>
          <p:spPr>
            <a:xfrm>
              <a:off x="576580" y="3094990"/>
              <a:ext cx="9681845" cy="43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altLang="ko-KR" sz="1100" b="1" dirty="0"/>
                <a:t>1</a:t>
              </a:r>
              <a:r>
                <a:rPr lang="en-US" altLang="ko-KR" sz="1100" b="1"/>
                <a:t>. </a:t>
              </a:r>
              <a:r>
                <a:rPr lang="ko-KR" altLang="en-US" sz="1100" b="1"/>
                <a:t>디자인시안 결과물을 토대로 </a:t>
              </a:r>
              <a:r>
                <a:rPr lang="en-US" altLang="ko-KR" sz="1100" b="1"/>
                <a:t>html/css</a:t>
              </a:r>
              <a:r>
                <a:rPr lang="ko-KR" altLang="en-US" sz="1100" b="1"/>
                <a:t>코딩을 작성할 수 있는가</a:t>
              </a:r>
              <a:r>
                <a:rPr lang="en-US" altLang="ko-KR" sz="1100" b="1"/>
                <a:t>? </a:t>
              </a:r>
              <a:r>
                <a:rPr lang="ko-KR" altLang="en-US" sz="1100" b="1" dirty="0"/>
                <a:t>배점</a:t>
              </a:r>
              <a:r>
                <a:rPr lang="en-US" altLang="ko-KR" sz="1100" b="1" dirty="0"/>
                <a:t>: 25</a:t>
              </a:r>
              <a:r>
                <a:rPr lang="ko-KR" altLang="en-US" sz="1100" b="1" dirty="0"/>
                <a:t>점</a:t>
              </a:r>
            </a:p>
            <a:p>
              <a:pPr fontAlgn="base"/>
              <a:endParaRPr lang="ko-KR" altLang="en-US" sz="110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5F5AD7-C32E-4E27-8857-FBE291F7B732}"/>
                </a:ext>
              </a:extLst>
            </p:cNvPr>
            <p:cNvSpPr txBox="1"/>
            <p:nvPr/>
          </p:nvSpPr>
          <p:spPr>
            <a:xfrm>
              <a:off x="576580" y="3350260"/>
              <a:ext cx="9681845" cy="26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1100" dirty="0"/>
                <a:t>   매우 우수함 </a:t>
              </a:r>
              <a:r>
                <a:rPr lang="en-US" altLang="ko-KR" sz="1100" dirty="0"/>
                <a:t>25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~23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 | </a:t>
              </a:r>
              <a:r>
                <a:rPr lang="ko-KR" altLang="en-US" sz="1100" dirty="0"/>
                <a:t>우수함 </a:t>
              </a:r>
              <a:r>
                <a:rPr lang="en-US" altLang="ko-KR" sz="1100" dirty="0"/>
                <a:t>22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~20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 | </a:t>
              </a:r>
              <a:r>
                <a:rPr lang="ko-KR" altLang="en-US" sz="1100" dirty="0"/>
                <a:t>보통임 </a:t>
              </a:r>
              <a:r>
                <a:rPr lang="en-US" altLang="ko-KR" sz="1100" dirty="0"/>
                <a:t>19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~15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 | </a:t>
              </a:r>
              <a:r>
                <a:rPr lang="ko-KR" altLang="en-US" sz="1100" dirty="0"/>
                <a:t>미흡함</a:t>
              </a:r>
              <a:r>
                <a:rPr lang="en-US" altLang="ko-KR" sz="1100" dirty="0"/>
                <a:t>14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-10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 | </a:t>
              </a:r>
              <a:r>
                <a:rPr lang="ko-KR" altLang="en-US" sz="1100" dirty="0"/>
                <a:t>매우 미흡함 </a:t>
              </a:r>
              <a:r>
                <a:rPr lang="en-US" altLang="ko-KR" sz="1100" dirty="0"/>
                <a:t>8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-0</a:t>
              </a:r>
              <a:r>
                <a:rPr lang="ko-KR" altLang="en-US" sz="1100" dirty="0"/>
                <a:t>점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591F026-A69A-4952-BB3B-634A48D147BE}"/>
              </a:ext>
            </a:extLst>
          </p:cNvPr>
          <p:cNvGrpSpPr/>
          <p:nvPr/>
        </p:nvGrpSpPr>
        <p:grpSpPr>
          <a:xfrm>
            <a:off x="609600" y="3774440"/>
            <a:ext cx="9434195" cy="518795"/>
            <a:chOff x="609600" y="3774440"/>
            <a:chExt cx="9434195" cy="51879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A9E393-BB3E-41FF-97D3-CC451E7239C0}"/>
                </a:ext>
              </a:extLst>
            </p:cNvPr>
            <p:cNvSpPr txBox="1"/>
            <p:nvPr/>
          </p:nvSpPr>
          <p:spPr>
            <a:xfrm>
              <a:off x="609600" y="3774440"/>
              <a:ext cx="9297670" cy="26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altLang="ko-KR" sz="1100" b="1" dirty="0"/>
                <a:t>2</a:t>
              </a:r>
              <a:r>
                <a:rPr lang="en-US" altLang="ko-KR" sz="1100" b="1"/>
                <a:t>.</a:t>
              </a:r>
              <a:r>
                <a:rPr lang="ko-KR" altLang="en-US" sz="1100" b="1"/>
                <a:t> 박스모델링 구조와 시멘틱태그</a:t>
              </a:r>
              <a:r>
                <a:rPr lang="en-US" altLang="ko-KR" sz="1100" b="1"/>
                <a:t>, </a:t>
              </a:r>
              <a:r>
                <a:rPr lang="ko-KR" altLang="en-US" sz="1100" b="1"/>
                <a:t>선택자명을 적절히 사용하였는가</a:t>
              </a:r>
              <a:r>
                <a:rPr lang="en-US" altLang="ko-KR" sz="1100" b="1"/>
                <a:t>? </a:t>
              </a:r>
              <a:r>
                <a:rPr lang="ko-KR" altLang="en-US" sz="1100" b="1"/>
                <a:t>배점</a:t>
              </a:r>
              <a:r>
                <a:rPr lang="en-US" altLang="ko-KR" sz="1100" b="1" dirty="0"/>
                <a:t>: 25</a:t>
              </a:r>
              <a:r>
                <a:rPr lang="ko-KR" altLang="en-US" sz="1100" b="1" dirty="0"/>
                <a:t>점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9DE801-3055-425D-85E6-11BCC7F014DD}"/>
                </a:ext>
              </a:extLst>
            </p:cNvPr>
            <p:cNvSpPr txBox="1"/>
            <p:nvPr/>
          </p:nvSpPr>
          <p:spPr>
            <a:xfrm>
              <a:off x="746125" y="4031615"/>
              <a:ext cx="9297670" cy="26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1100" dirty="0"/>
                <a:t>매우 우수함 </a:t>
              </a:r>
              <a:r>
                <a:rPr lang="en-US" altLang="ko-KR" sz="1100" dirty="0"/>
                <a:t>25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~23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 | </a:t>
              </a:r>
              <a:r>
                <a:rPr lang="ko-KR" altLang="en-US" sz="1100" dirty="0"/>
                <a:t>우수함 </a:t>
              </a:r>
              <a:r>
                <a:rPr lang="en-US" altLang="ko-KR" sz="1100" dirty="0"/>
                <a:t>22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~20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 | </a:t>
              </a:r>
              <a:r>
                <a:rPr lang="ko-KR" altLang="en-US" sz="1100" dirty="0"/>
                <a:t>보통임 </a:t>
              </a:r>
              <a:r>
                <a:rPr lang="en-US" altLang="ko-KR" sz="1100" dirty="0"/>
                <a:t>19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~15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 | </a:t>
              </a:r>
              <a:r>
                <a:rPr lang="ko-KR" altLang="en-US" sz="1100" dirty="0"/>
                <a:t>미흡함</a:t>
              </a:r>
              <a:r>
                <a:rPr lang="en-US" altLang="ko-KR" sz="1100" dirty="0"/>
                <a:t>14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-10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 | </a:t>
              </a:r>
              <a:r>
                <a:rPr lang="ko-KR" altLang="en-US" sz="1100" dirty="0"/>
                <a:t>매우 미흡함 </a:t>
              </a:r>
              <a:r>
                <a:rPr lang="en-US" altLang="ko-KR" sz="1100" dirty="0"/>
                <a:t>8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-0</a:t>
              </a:r>
              <a:r>
                <a:rPr lang="ko-KR" altLang="en-US" sz="1100" dirty="0"/>
                <a:t>점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3D10A87-3D56-4592-ADAB-AE60F766038B}"/>
              </a:ext>
            </a:extLst>
          </p:cNvPr>
          <p:cNvSpPr txBox="1"/>
          <p:nvPr/>
        </p:nvSpPr>
        <p:spPr>
          <a:xfrm>
            <a:off x="6164580" y="689610"/>
            <a:ext cx="6402705" cy="26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100" b="1" dirty="0"/>
              <a:t>- </a:t>
            </a:r>
            <a:r>
              <a:rPr lang="ko-KR" altLang="en-US" sz="1100" b="1" dirty="0"/>
              <a:t>파일명 </a:t>
            </a:r>
            <a:r>
              <a:rPr lang="en-US" altLang="ko-KR" sz="1100" b="1"/>
              <a:t>: </a:t>
            </a:r>
            <a:r>
              <a:rPr lang="ko-KR" altLang="en-US" sz="1100" b="1"/>
              <a:t>디자인구성요소제작</a:t>
            </a:r>
            <a:r>
              <a:rPr lang="en-US" altLang="ko-KR" sz="1100" b="1"/>
              <a:t>_</a:t>
            </a:r>
            <a:r>
              <a:rPr lang="ko-KR" altLang="en-US" sz="1100" b="1" dirty="0"/>
              <a:t>본인이름</a:t>
            </a:r>
            <a:r>
              <a:rPr lang="en-US" altLang="ko-KR" sz="1100" b="1" dirty="0"/>
              <a:t>.pdf</a:t>
            </a:r>
            <a:r>
              <a:rPr lang="en-US" altLang="ko-KR" sz="1100" b="1"/>
              <a:t>,</a:t>
            </a:r>
            <a:r>
              <a:rPr lang="ko-KR" altLang="en-US" sz="1100" b="1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1100" b="1"/>
              <a:t>디자인구성요소제작</a:t>
            </a:r>
            <a:r>
              <a:rPr lang="en-US" altLang="ko-KR" sz="1100" b="1"/>
              <a:t>_</a:t>
            </a:r>
            <a:r>
              <a:rPr lang="ko-KR" altLang="en-US" sz="1100" b="1" dirty="0"/>
              <a:t>본인이름</a:t>
            </a:r>
            <a:r>
              <a:rPr lang="en-US" altLang="ko-KR" sz="1100" b="1" dirty="0"/>
              <a:t>.jpg</a:t>
            </a:r>
            <a:endParaRPr lang="ko-KR" altLang="en-US" sz="11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E32FDA-DB76-45F7-8CD5-C7C05DFE80B5}"/>
              </a:ext>
            </a:extLst>
          </p:cNvPr>
          <p:cNvSpPr/>
          <p:nvPr/>
        </p:nvSpPr>
        <p:spPr>
          <a:xfrm>
            <a:off x="508635" y="2869565"/>
            <a:ext cx="67945" cy="1384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D993CF1-F621-4EF3-A77E-AD76A65E4AE2}"/>
              </a:ext>
            </a:extLst>
          </p:cNvPr>
          <p:cNvGrpSpPr/>
          <p:nvPr/>
        </p:nvGrpSpPr>
        <p:grpSpPr>
          <a:xfrm>
            <a:off x="576580" y="4425315"/>
            <a:ext cx="11148695" cy="517525"/>
            <a:chOff x="576580" y="4425315"/>
            <a:chExt cx="11148695" cy="5175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483762-901A-4D0B-AA6F-2175D6284DBB}"/>
                </a:ext>
              </a:extLst>
            </p:cNvPr>
            <p:cNvSpPr txBox="1"/>
            <p:nvPr/>
          </p:nvSpPr>
          <p:spPr>
            <a:xfrm>
              <a:off x="576580" y="4425315"/>
              <a:ext cx="11148695" cy="26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altLang="ko-KR" sz="1100" b="1" dirty="0"/>
                <a:t>3</a:t>
              </a:r>
              <a:r>
                <a:rPr lang="en-US" altLang="ko-KR" sz="1100" b="1"/>
                <a:t>. </a:t>
              </a:r>
              <a:r>
                <a:rPr lang="ko-KR" altLang="en-US" sz="1100" b="1"/>
                <a:t>편리성을 고려하여 제작 하였는가</a:t>
              </a:r>
              <a:r>
                <a:rPr lang="en-US" altLang="ko-KR" sz="1100" b="1"/>
                <a:t>? </a:t>
              </a:r>
              <a:r>
                <a:rPr lang="ko-KR" altLang="en-US" sz="1100" b="1"/>
                <a:t>배점</a:t>
              </a:r>
              <a:r>
                <a:rPr lang="en-US" altLang="ko-KR" sz="1100" b="1" dirty="0"/>
                <a:t>: 25</a:t>
              </a:r>
              <a:r>
                <a:rPr lang="ko-KR" altLang="en-US" sz="1100" b="1" dirty="0"/>
                <a:t>점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A00178-952C-4E91-8CCE-713E160F2D9B}"/>
                </a:ext>
              </a:extLst>
            </p:cNvPr>
            <p:cNvSpPr txBox="1"/>
            <p:nvPr/>
          </p:nvSpPr>
          <p:spPr>
            <a:xfrm>
              <a:off x="713105" y="4681220"/>
              <a:ext cx="9297670" cy="26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1100" dirty="0"/>
                <a:t>매우 우수함 </a:t>
              </a:r>
              <a:r>
                <a:rPr lang="en-US" altLang="ko-KR" sz="1100" dirty="0"/>
                <a:t>25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~23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 | </a:t>
              </a:r>
              <a:r>
                <a:rPr lang="ko-KR" altLang="en-US" sz="1100" dirty="0"/>
                <a:t>우수함 </a:t>
              </a:r>
              <a:r>
                <a:rPr lang="en-US" altLang="ko-KR" sz="1100" dirty="0"/>
                <a:t>22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~20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 | </a:t>
              </a:r>
              <a:r>
                <a:rPr lang="ko-KR" altLang="en-US" sz="1100" dirty="0"/>
                <a:t>보통임 </a:t>
              </a:r>
              <a:r>
                <a:rPr lang="en-US" altLang="ko-KR" sz="1100" dirty="0"/>
                <a:t>19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~15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 | </a:t>
              </a:r>
              <a:r>
                <a:rPr lang="ko-KR" altLang="en-US" sz="1100" dirty="0"/>
                <a:t>미흡함</a:t>
              </a:r>
              <a:r>
                <a:rPr lang="en-US" altLang="ko-KR" sz="1100" dirty="0"/>
                <a:t>14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-10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 | </a:t>
              </a:r>
              <a:r>
                <a:rPr lang="ko-KR" altLang="en-US" sz="1100" dirty="0"/>
                <a:t>매우 미흡함 </a:t>
              </a:r>
              <a:r>
                <a:rPr lang="en-US" altLang="ko-KR" sz="1100" dirty="0"/>
                <a:t>8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-0</a:t>
              </a:r>
              <a:r>
                <a:rPr lang="ko-KR" altLang="en-US" sz="1100" dirty="0"/>
                <a:t>점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943DB26-7641-482A-A9C7-DEAEF0BC0D90}"/>
              </a:ext>
            </a:extLst>
          </p:cNvPr>
          <p:cNvGrpSpPr/>
          <p:nvPr/>
        </p:nvGrpSpPr>
        <p:grpSpPr>
          <a:xfrm>
            <a:off x="576580" y="5136515"/>
            <a:ext cx="11148695" cy="517525"/>
            <a:chOff x="576580" y="5136515"/>
            <a:chExt cx="11148695" cy="51752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DE03880-3AC3-492A-B6E0-68A510538F9F}"/>
                </a:ext>
              </a:extLst>
            </p:cNvPr>
            <p:cNvSpPr txBox="1"/>
            <p:nvPr/>
          </p:nvSpPr>
          <p:spPr>
            <a:xfrm>
              <a:off x="576580" y="5136515"/>
              <a:ext cx="11148695" cy="26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altLang="ko-KR" sz="1100" b="1" dirty="0"/>
                <a:t>4</a:t>
              </a:r>
              <a:r>
                <a:rPr lang="en-US" altLang="ko-KR" sz="1100" b="1"/>
                <a:t>. </a:t>
              </a:r>
              <a:r>
                <a:rPr lang="ko-KR" altLang="en-US" sz="1100" b="1"/>
                <a:t>웹접근성을 고려하여 제작 하였는가</a:t>
              </a:r>
              <a:r>
                <a:rPr lang="en-US" altLang="ko-KR" sz="1100" b="1"/>
                <a:t>?</a:t>
              </a:r>
              <a:r>
                <a:rPr lang="ko-KR" altLang="en-US" sz="1100" b="1"/>
                <a:t> 배점</a:t>
              </a:r>
              <a:r>
                <a:rPr lang="en-US" altLang="ko-KR" sz="1100" b="1" dirty="0"/>
                <a:t>: 25</a:t>
              </a:r>
              <a:r>
                <a:rPr lang="ko-KR" altLang="en-US" sz="1100" b="1" dirty="0"/>
                <a:t>점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745CE09-BA4E-4074-BF27-0BC1DD1115C4}"/>
                </a:ext>
              </a:extLst>
            </p:cNvPr>
            <p:cNvSpPr txBox="1"/>
            <p:nvPr/>
          </p:nvSpPr>
          <p:spPr>
            <a:xfrm>
              <a:off x="713105" y="5393055"/>
              <a:ext cx="9297670" cy="261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1100" dirty="0"/>
                <a:t>매우 우수함 </a:t>
              </a:r>
              <a:r>
                <a:rPr lang="en-US" altLang="ko-KR" sz="1100" dirty="0"/>
                <a:t>25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~23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 | </a:t>
              </a:r>
              <a:r>
                <a:rPr lang="ko-KR" altLang="en-US" sz="1100" dirty="0"/>
                <a:t>우수함 </a:t>
              </a:r>
              <a:r>
                <a:rPr lang="en-US" altLang="ko-KR" sz="1100" dirty="0"/>
                <a:t>22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~20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 | </a:t>
              </a:r>
              <a:r>
                <a:rPr lang="ko-KR" altLang="en-US" sz="1100" dirty="0"/>
                <a:t>보통임 </a:t>
              </a:r>
              <a:r>
                <a:rPr lang="en-US" altLang="ko-KR" sz="1100" dirty="0"/>
                <a:t>19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~15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 | </a:t>
              </a:r>
              <a:r>
                <a:rPr lang="ko-KR" altLang="en-US" sz="1100" dirty="0"/>
                <a:t>미흡함</a:t>
              </a:r>
              <a:r>
                <a:rPr lang="en-US" altLang="ko-KR" sz="1100" dirty="0"/>
                <a:t>14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-10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 | </a:t>
              </a:r>
              <a:r>
                <a:rPr lang="ko-KR" altLang="en-US" sz="1100" dirty="0"/>
                <a:t>매우 미흡함 </a:t>
              </a:r>
              <a:r>
                <a:rPr lang="en-US" altLang="ko-KR" sz="1100" dirty="0"/>
                <a:t>8</a:t>
              </a:r>
              <a:r>
                <a:rPr lang="ko-KR" altLang="en-US" sz="1100" dirty="0"/>
                <a:t>점</a:t>
              </a:r>
              <a:r>
                <a:rPr lang="en-US" altLang="ko-KR" sz="1100" dirty="0"/>
                <a:t>-0</a:t>
              </a:r>
              <a:r>
                <a:rPr lang="ko-KR" altLang="en-US" sz="1100" dirty="0"/>
                <a:t>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0255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-18415" y="-8890"/>
            <a:ext cx="12230100" cy="6877050"/>
          </a:xfrm>
          <a:prstGeom prst="rect"/>
          <a:noFill/>
        </p:spPr>
      </p:pic>
      <p:sp>
        <p:nvSpPr>
          <p:cNvPr id="3" name="텍스트 상자 2"/>
          <p:cNvSpPr txBox="1">
            <a:spLocks/>
          </p:cNvSpPr>
          <p:nvPr/>
        </p:nvSpPr>
        <p:spPr>
          <a:xfrm rot="0">
            <a:off x="3990975" y="3076575"/>
            <a:ext cx="5125085" cy="7086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4000">
                <a:solidFill>
                  <a:srgbClr val="003300"/>
                </a:solidFill>
                <a:latin typeface="맑은 고딕" charset="0"/>
                <a:ea typeface="맑은 고딕" charset="0"/>
              </a:rPr>
              <a:t>디자</a:t>
            </a:r>
            <a:r>
              <a:rPr lang="ko-KR" sz="4000">
                <a:solidFill>
                  <a:srgbClr val="003300"/>
                </a:solidFill>
                <a:latin typeface="맑은 고딕" charset="0"/>
                <a:ea typeface="맑은 고딕" charset="0"/>
              </a:rPr>
              <a:t>인 구성요소 제작</a:t>
            </a:r>
            <a:endParaRPr lang="ko-KR" altLang="en-US" sz="4000">
              <a:solidFill>
                <a:srgbClr val="0033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 rot="0">
            <a:off x="10487025" y="6353175"/>
            <a:ext cx="865505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solidFill>
                  <a:srgbClr val="003300"/>
                </a:solidFill>
                <a:latin typeface="맑은 고딕" charset="0"/>
                <a:ea typeface="맑은 고딕" charset="0"/>
              </a:rPr>
              <a:t>방실</a:t>
            </a:r>
            <a:r>
              <a:rPr lang="ko-KR" sz="1800">
                <a:solidFill>
                  <a:srgbClr val="003300"/>
                </a:solidFill>
                <a:latin typeface="맑은 고딕" charset="0"/>
                <a:ea typeface="맑은 고딕" charset="0"/>
              </a:rPr>
              <a:t>이</a:t>
            </a:r>
            <a:endParaRPr lang="ko-KR" altLang="en-US" sz="1800">
              <a:solidFill>
                <a:srgbClr val="0033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40" y="0"/>
            <a:ext cx="12202160" cy="6858635"/>
          </a:xfrm>
          <a:prstGeom prst="rect"/>
          <a:noFill/>
        </p:spPr>
      </p:pic>
      <p:sp>
        <p:nvSpPr>
          <p:cNvPr id="3" name="텍스트 상자 13"/>
          <p:cNvSpPr txBox="1">
            <a:spLocks/>
          </p:cNvSpPr>
          <p:nvPr/>
        </p:nvSpPr>
        <p:spPr>
          <a:xfrm rot="0">
            <a:off x="1062990" y="237490"/>
            <a:ext cx="3487420" cy="46228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2400">
                <a:solidFill>
                  <a:srgbClr val="003300"/>
                </a:solidFill>
                <a:latin typeface="맑은 고딕" charset="0"/>
                <a:ea typeface="맑은 고딕" charset="0"/>
              </a:rPr>
              <a:t>디자인</a:t>
            </a:r>
            <a:r>
              <a:rPr lang="ko-KR" sz="2400">
                <a:solidFill>
                  <a:srgbClr val="003300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400">
                <a:solidFill>
                  <a:srgbClr val="003300"/>
                </a:solidFill>
                <a:latin typeface="맑은 고딕" charset="0"/>
                <a:ea typeface="맑은 고딕" charset="0"/>
              </a:rPr>
              <a:t>시안과</a:t>
            </a:r>
            <a:r>
              <a:rPr lang="ko-KR" sz="2400">
                <a:solidFill>
                  <a:srgbClr val="003300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sz="2400">
                <a:solidFill>
                  <a:srgbClr val="003300"/>
                </a:solidFill>
                <a:latin typeface="맑은 고딕" charset="0"/>
                <a:ea typeface="맑은 고딕" charset="0"/>
              </a:rPr>
              <a:t>결과물</a:t>
            </a:r>
            <a:endParaRPr lang="ko-KR" altLang="en-US" sz="2400">
              <a:solidFill>
                <a:srgbClr val="0033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" name="그림 14" descr="C:/Users/Silyi/AppData/Roaming/PolarisOffice/ETemp/46860_18861088/fImage3982454138633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266825" y="1695450"/>
            <a:ext cx="1224915" cy="4516120"/>
          </a:xfrm>
          <a:prstGeom prst="rect"/>
          <a:noFill/>
        </p:spPr>
      </p:pic>
      <p:pic>
        <p:nvPicPr>
          <p:cNvPr id="5" name="그림 15" descr="C:/Users/Silyi/AppData/Roaming/PolarisOffice/ETemp/46860_18861088/fImage1009241396500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171825" y="1743075"/>
            <a:ext cx="4953635" cy="4429760"/>
          </a:xfrm>
          <a:prstGeom prst="rect"/>
          <a:noFill/>
        </p:spPr>
      </p:pic>
      <p:sp>
        <p:nvSpPr>
          <p:cNvPr id="8" name="텍스트 상자 18"/>
          <p:cNvSpPr txBox="1">
            <a:spLocks/>
          </p:cNvSpPr>
          <p:nvPr/>
        </p:nvSpPr>
        <p:spPr>
          <a:xfrm rot="0">
            <a:off x="3171825" y="1247775"/>
            <a:ext cx="1690370" cy="34036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latin typeface="맑은 고딕" charset="0"/>
                <a:ea typeface="맑은 고딕" charset="0"/>
              </a:rPr>
              <a:t>Html</a:t>
            </a:r>
            <a:r>
              <a:rPr lang="ko-KR" sz="1600">
                <a:latin typeface="맑은 고딕" charset="0"/>
                <a:ea typeface="맑은 고딕" charset="0"/>
              </a:rPr>
              <a:t> </a:t>
            </a:r>
            <a:r>
              <a:rPr lang="ko-KR" sz="1600">
                <a:latin typeface="맑은 고딕" charset="0"/>
                <a:ea typeface="맑은 고딕" charset="0"/>
              </a:rPr>
              <a:t>coding_1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28"/>
          <p:cNvSpPr txBox="1">
            <a:spLocks/>
          </p:cNvSpPr>
          <p:nvPr/>
        </p:nvSpPr>
        <p:spPr>
          <a:xfrm rot="0">
            <a:off x="1114425" y="1247775"/>
            <a:ext cx="1382395" cy="3403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Index design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pic>
        <p:nvPicPr>
          <p:cNvPr id="12" name="그림 31" descr="C:/Users/Silyi/AppData/Roaming/PolarisOffice/ETemp/46860_18861088/fImage2770172064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05650" y="2971800"/>
            <a:ext cx="4277360" cy="2267585"/>
          </a:xfrm>
          <a:prstGeom prst="rect"/>
          <a:noFill/>
        </p:spPr>
      </p:pic>
      <p:sp>
        <p:nvSpPr>
          <p:cNvPr id="13" name="텍스트 상자 91"/>
          <p:cNvSpPr txBox="1">
            <a:spLocks/>
          </p:cNvSpPr>
          <p:nvPr/>
        </p:nvSpPr>
        <p:spPr>
          <a:xfrm rot="0">
            <a:off x="8543925" y="2457450"/>
            <a:ext cx="865505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결과</a:t>
            </a:r>
            <a:r>
              <a:rPr lang="ko-KR" sz="1800">
                <a:latin typeface="맑은 고딕" charset="0"/>
                <a:ea typeface="맑은 고딕" charset="0"/>
              </a:rPr>
              <a:t>물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Silyi/AppData/Roaming/PolarisOffice/ETemp/46860_18861088/fImage2465177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5" y="9525"/>
            <a:ext cx="12183110" cy="6849110"/>
          </a:xfrm>
          <a:prstGeom prst="rect"/>
          <a:noFill/>
        </p:spPr>
      </p:pic>
      <p:pic>
        <p:nvPicPr>
          <p:cNvPr id="3" name="그림 22" descr="C:/Users/Silyi/AppData/Roaming/PolarisOffice/ETemp/46860_18861088/fImage1037461409169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432685" y="1559560"/>
            <a:ext cx="5306060" cy="4525010"/>
          </a:xfrm>
          <a:prstGeom prst="rect"/>
          <a:noFill/>
        </p:spPr>
      </p:pic>
      <p:pic>
        <p:nvPicPr>
          <p:cNvPr id="4" name="그림 23" descr="C:/Users/Silyi/AppData/Roaming/PolarisOffice/ETemp/46860_18861088/fImage3982454138633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885825" y="1504950"/>
            <a:ext cx="1224915" cy="4516120"/>
          </a:xfrm>
          <a:prstGeom prst="rect"/>
          <a:noFill/>
        </p:spPr>
      </p:pic>
      <p:sp>
        <p:nvSpPr>
          <p:cNvPr id="5" name="텍스트 상자 27"/>
          <p:cNvSpPr txBox="1">
            <a:spLocks/>
          </p:cNvSpPr>
          <p:nvPr/>
        </p:nvSpPr>
        <p:spPr>
          <a:xfrm rot="0">
            <a:off x="3020060" y="943610"/>
            <a:ext cx="1522095" cy="3397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latin typeface="맑은 고딕" charset="0"/>
                <a:ea typeface="맑은 고딕" charset="0"/>
              </a:rPr>
              <a:t>Html coding_2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29"/>
          <p:cNvSpPr txBox="1">
            <a:spLocks/>
          </p:cNvSpPr>
          <p:nvPr/>
        </p:nvSpPr>
        <p:spPr>
          <a:xfrm rot="0">
            <a:off x="809625" y="942975"/>
            <a:ext cx="1382395" cy="3403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Index design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pic>
        <p:nvPicPr>
          <p:cNvPr id="7" name="그림 32" descr="C:/Users/Silyi/AppData/Roaming/PolarisOffice/ETemp/46860_18861088/fImage635440207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17180" y="251460"/>
            <a:ext cx="3886835" cy="2066290"/>
          </a:xfrm>
          <a:prstGeom prst="rect"/>
          <a:noFill/>
        </p:spPr>
      </p:pic>
      <p:pic>
        <p:nvPicPr>
          <p:cNvPr id="8" name="그림 33" descr="C:/Users/Silyi/AppData/Roaming/PolarisOffice/ETemp/46860_18861088/fImage94303208650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17180" y="2450465"/>
            <a:ext cx="3886835" cy="2065655"/>
          </a:xfrm>
          <a:prstGeom prst="rect"/>
          <a:noFill/>
        </p:spPr>
      </p:pic>
      <p:pic>
        <p:nvPicPr>
          <p:cNvPr id="9" name="그림 34" descr="C:/Users/Silyi/AppData/Roaming/PolarisOffice/ETemp/46860_18861088/fImage5007492099169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14005" y="4681220"/>
            <a:ext cx="3908425" cy="2058035"/>
          </a:xfrm>
          <a:prstGeom prst="rect"/>
          <a:noFill/>
        </p:spPr>
      </p:pic>
      <p:sp>
        <p:nvSpPr>
          <p:cNvPr id="10" name="텍스트 상자 92"/>
          <p:cNvSpPr txBox="1">
            <a:spLocks/>
          </p:cNvSpPr>
          <p:nvPr/>
        </p:nvSpPr>
        <p:spPr>
          <a:xfrm rot="0">
            <a:off x="6924675" y="304800"/>
            <a:ext cx="86550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결과</a:t>
            </a:r>
            <a:r>
              <a:rPr lang="ko-KR" sz="1800">
                <a:latin typeface="맑은 고딕" charset="0"/>
                <a:ea typeface="맑은 고딕" charset="0"/>
              </a:rPr>
              <a:t>물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Silyi/AppData/Roaming/PolarisOffice/ETemp/46860_18861088/fImage2465178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5" y="9525"/>
            <a:ext cx="12183110" cy="6849110"/>
          </a:xfrm>
          <a:prstGeom prst="rect"/>
          <a:noFill/>
        </p:spPr>
      </p:pic>
      <p:pic>
        <p:nvPicPr>
          <p:cNvPr id="3" name="그림 24" descr="C:/Users/Silyi/AppData/Roaming/PolarisOffice/ETemp/46860_18861088/fImage83998141572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511425" y="1565910"/>
            <a:ext cx="6023610" cy="4509135"/>
          </a:xfrm>
          <a:prstGeom prst="rect"/>
          <a:noFill/>
        </p:spPr>
      </p:pic>
      <p:pic>
        <p:nvPicPr>
          <p:cNvPr id="4" name="그림 25" descr="C:/Users/Silyi/AppData/Roaming/PolarisOffice/ETemp/46860_18861088/fImage3982454138633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17905" y="1570355"/>
            <a:ext cx="1224915" cy="4516120"/>
          </a:xfrm>
          <a:prstGeom prst="rect"/>
          <a:noFill/>
        </p:spPr>
      </p:pic>
      <p:sp>
        <p:nvSpPr>
          <p:cNvPr id="5" name="텍스트 상자 28"/>
          <p:cNvSpPr txBox="1">
            <a:spLocks/>
          </p:cNvSpPr>
          <p:nvPr/>
        </p:nvSpPr>
        <p:spPr>
          <a:xfrm rot="0">
            <a:off x="2684145" y="967105"/>
            <a:ext cx="1522095" cy="3397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latin typeface="맑은 고딕" charset="0"/>
                <a:ea typeface="맑은 고딕" charset="0"/>
              </a:rPr>
              <a:t>Html coding_3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30"/>
          <p:cNvSpPr txBox="1">
            <a:spLocks/>
          </p:cNvSpPr>
          <p:nvPr/>
        </p:nvSpPr>
        <p:spPr>
          <a:xfrm rot="0">
            <a:off x="946785" y="967740"/>
            <a:ext cx="1382395" cy="3403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Index design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pic>
        <p:nvPicPr>
          <p:cNvPr id="7" name="그림 35" descr="C:/Users/Silyi/AppData/Roaming/PolarisOffice/ETemp/46860_18861088/fImage137184210147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98790" y="4789805"/>
            <a:ext cx="3669030" cy="1964690"/>
          </a:xfrm>
          <a:prstGeom prst="rect"/>
          <a:noFill/>
        </p:spPr>
      </p:pic>
      <p:pic>
        <p:nvPicPr>
          <p:cNvPr id="8" name="그림 36" descr="C:/Users/Silyi/AppData/Roaming/PolarisOffice/ETemp/46860_18861088/fImage1098731211935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69810" y="207010"/>
            <a:ext cx="4528820" cy="2418715"/>
          </a:xfrm>
          <a:prstGeom prst="rect"/>
          <a:noFill/>
        </p:spPr>
      </p:pic>
      <p:pic>
        <p:nvPicPr>
          <p:cNvPr id="9" name="그림 37" descr="C:/Users/Silyi/AppData/Roaming/PolarisOffice/ETemp/46860_18861088/fImage2023732126962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59775" y="2776220"/>
            <a:ext cx="3484880" cy="1844040"/>
          </a:xfrm>
          <a:prstGeom prst="rect"/>
          <a:noFill/>
        </p:spPr>
      </p:pic>
      <p:sp>
        <p:nvSpPr>
          <p:cNvPr id="10" name="텍스트 상자 93"/>
          <p:cNvSpPr txBox="1">
            <a:spLocks/>
          </p:cNvSpPr>
          <p:nvPr/>
        </p:nvSpPr>
        <p:spPr>
          <a:xfrm rot="0">
            <a:off x="6315075" y="276225"/>
            <a:ext cx="86550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결과</a:t>
            </a:r>
            <a:r>
              <a:rPr lang="ko-KR" sz="1800">
                <a:latin typeface="맑은 고딕" charset="0"/>
                <a:ea typeface="맑은 고딕" charset="0"/>
              </a:rPr>
              <a:t>물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5" descr="C:/Users/Silyi/AppData/Roaming/PolarisOffice/ETemp/46860_18861088/fImage2465129147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0" y="0"/>
            <a:ext cx="12202795" cy="6868795"/>
          </a:xfrm>
          <a:prstGeom prst="rect"/>
          <a:noFill/>
        </p:spPr>
      </p:pic>
      <p:pic>
        <p:nvPicPr>
          <p:cNvPr id="3" name="그림 21" descr="C:/Users/Silyi/AppData/Roaming/PolarisOffice/ETemp/46860_18861088/fImage1571991459358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4000500" y="1905000"/>
            <a:ext cx="7331710" cy="4017645"/>
          </a:xfrm>
          <a:prstGeom prst="rect"/>
          <a:noFill/>
        </p:spPr>
      </p:pic>
      <p:pic>
        <p:nvPicPr>
          <p:cNvPr id="6" name="그림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47900" y="1524000"/>
            <a:ext cx="1224280" cy="4515485"/>
          </a:xfrm>
          <a:prstGeom prst="rect"/>
          <a:noFill/>
        </p:spPr>
      </p:pic>
      <p:sp>
        <p:nvSpPr>
          <p:cNvPr id="7" name="텍스트 상자 25"/>
          <p:cNvSpPr txBox="1">
            <a:spLocks/>
          </p:cNvSpPr>
          <p:nvPr/>
        </p:nvSpPr>
        <p:spPr>
          <a:xfrm>
            <a:off x="4000500" y="1352550"/>
            <a:ext cx="1348105" cy="3397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latin typeface="맑은 고딕" charset="0"/>
                <a:ea typeface="맑은 고딕" charset="0"/>
              </a:rPr>
              <a:t>css coding_1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29"/>
          <p:cNvSpPr txBox="1">
            <a:spLocks/>
          </p:cNvSpPr>
          <p:nvPr/>
        </p:nvSpPr>
        <p:spPr>
          <a:xfrm rot="0">
            <a:off x="2171700" y="1047750"/>
            <a:ext cx="1381760" cy="3397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600">
                <a:latin typeface="맑은 고딕" charset="0"/>
                <a:ea typeface="맑은 고딕" charset="0"/>
              </a:rPr>
              <a:t>Index design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Silyi/AppData/Roaming/PolarisOffice/ETemp/46860_18861088/fImage2465191446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5" y="9525"/>
            <a:ext cx="12183110" cy="6849110"/>
          </a:xfrm>
          <a:prstGeom prst="rect"/>
          <a:noFill/>
        </p:spPr>
      </p:pic>
      <p:pic>
        <p:nvPicPr>
          <p:cNvPr id="3" name="그림 38" descr="C:/Users/Silyi/AppData/Roaming/PolarisOffice/ETemp/46860_18861088/fImage167219146696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74770" y="1624965"/>
            <a:ext cx="7315835" cy="4308475"/>
          </a:xfrm>
          <a:prstGeom prst="rect"/>
          <a:noFill/>
        </p:spPr>
      </p:pic>
      <p:sp>
        <p:nvSpPr>
          <p:cNvPr id="4" name="텍스트 상자 39"/>
          <p:cNvSpPr txBox="1">
            <a:spLocks/>
          </p:cNvSpPr>
          <p:nvPr/>
        </p:nvSpPr>
        <p:spPr>
          <a:xfrm rot="0">
            <a:off x="4298950" y="1071245"/>
            <a:ext cx="1348105" cy="3397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latin typeface="맑은 고딕" charset="0"/>
                <a:ea typeface="맑은 고딕" charset="0"/>
              </a:rPr>
              <a:t>css coding_</a:t>
            </a:r>
            <a:r>
              <a:rPr lang="ko-KR" sz="1600">
                <a:latin typeface="맑은 고딕" charset="0"/>
                <a:ea typeface="맑은 고딕" charset="0"/>
              </a:rPr>
              <a:t>2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pic>
        <p:nvPicPr>
          <p:cNvPr id="5" name="그림 42" descr="C:/Users/Silyi/AppData/Roaming/PolarisOffice/ETemp/46860_18861088/fImage3982454148570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247900" y="1524000"/>
            <a:ext cx="1224915" cy="4516120"/>
          </a:xfrm>
          <a:prstGeom prst="rect"/>
          <a:noFill/>
        </p:spPr>
      </p:pic>
      <p:sp>
        <p:nvSpPr>
          <p:cNvPr id="6" name="텍스트 상자 44"/>
          <p:cNvSpPr txBox="1">
            <a:spLocks/>
          </p:cNvSpPr>
          <p:nvPr/>
        </p:nvSpPr>
        <p:spPr>
          <a:xfrm rot="0">
            <a:off x="2171700" y="1047750"/>
            <a:ext cx="1382395" cy="34036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Index design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" descr="C:/Users/Silyi/AppData/Roaming/PolarisOffice/ETemp/46860_18861088/fImage2465192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525" y="9525"/>
            <a:ext cx="12183110" cy="6849110"/>
          </a:xfrm>
          <a:prstGeom prst="rect"/>
          <a:noFill/>
        </p:spPr>
      </p:pic>
      <p:sp>
        <p:nvSpPr>
          <p:cNvPr id="3" name="텍스트 상자 40"/>
          <p:cNvSpPr txBox="1">
            <a:spLocks/>
          </p:cNvSpPr>
          <p:nvPr/>
        </p:nvSpPr>
        <p:spPr>
          <a:xfrm rot="0">
            <a:off x="3997325" y="960120"/>
            <a:ext cx="1348105" cy="3397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lang="ko-KR" sz="1600">
                <a:latin typeface="맑은 고딕" charset="0"/>
                <a:ea typeface="맑은 고딕" charset="0"/>
              </a:rPr>
              <a:t>css coding_</a:t>
            </a:r>
            <a:r>
              <a:rPr lang="ko-KR" sz="1600">
                <a:latin typeface="맑은 고딕" charset="0"/>
                <a:ea typeface="맑은 고딕" charset="0"/>
              </a:rPr>
              <a:t>3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pic>
        <p:nvPicPr>
          <p:cNvPr id="4" name="그림 41" descr="C:/Users/Silyi/AppData/Roaming/PolarisOffice/ETemp/46860_18861088/fImage91108147446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990975" y="1572895"/>
            <a:ext cx="7014845" cy="2934970"/>
          </a:xfrm>
          <a:prstGeom prst="rect"/>
          <a:noFill/>
        </p:spPr>
      </p:pic>
      <p:pic>
        <p:nvPicPr>
          <p:cNvPr id="5" name="그림 43" descr="C:/Users/Silyi/AppData/Roaming/PolarisOffice/ETemp/46860_18861088/fImage39824541485705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2247900" y="1524000"/>
            <a:ext cx="1224915" cy="4516120"/>
          </a:xfrm>
          <a:prstGeom prst="rect"/>
          <a:noFill/>
        </p:spPr>
      </p:pic>
      <p:sp>
        <p:nvSpPr>
          <p:cNvPr id="6" name="텍스트 상자 45"/>
          <p:cNvSpPr txBox="1">
            <a:spLocks/>
          </p:cNvSpPr>
          <p:nvPr/>
        </p:nvSpPr>
        <p:spPr>
          <a:xfrm rot="0">
            <a:off x="2171700" y="1047750"/>
            <a:ext cx="1382395" cy="34036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latinLnBrk="0" hangingPunct="1">
              <a:buFontTx/>
              <a:buNone/>
            </a:pPr>
            <a:r>
              <a:rPr sz="1600">
                <a:latin typeface="맑은 고딕" charset="0"/>
                <a:ea typeface="맑은 고딕" charset="0"/>
              </a:rPr>
              <a:t>Index design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18</Pages>
  <Paragraphs>22</Paragraphs>
  <Words>269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TJ</dc:creator>
  <cp:lastModifiedBy>silyi4691</cp:lastModifiedBy>
  <dc:title>PowerPoint 프레젠테이션</dc:title>
  <cp:version>9.103.112.46022</cp:version>
  <dcterms:modified xsi:type="dcterms:W3CDTF">2021-12-15T09:03:20Z</dcterms:modified>
</cp:coreProperties>
</file>